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A9892-1082-4D80-9C71-ECCF8D721B82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54194-23A6-4097-9F3C-F0EB7B7639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4719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54194-23A6-4097-9F3C-F0EB7B76391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54194-23A6-4097-9F3C-F0EB7B76391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54194-23A6-4097-9F3C-F0EB7B76391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54194-23A6-4097-9F3C-F0EB7B76391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A7266-FCA4-4ACA-89FD-1A39359C0A8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54194-23A6-4097-9F3C-F0EB7B76391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54194-23A6-4097-9F3C-F0EB7B76391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54194-23A6-4097-9F3C-F0EB7B76391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54194-23A6-4097-9F3C-F0EB7B76391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54194-23A6-4097-9F3C-F0EB7B76391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54194-23A6-4097-9F3C-F0EB7B76391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54194-23A6-4097-9F3C-F0EB7B76391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A335A6-8C96-416C-92C4-1455C6D9B66B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D1665A-8171-451D-9EBE-F1766C756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A335A6-8C96-416C-92C4-1455C6D9B66B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D1665A-8171-451D-9EBE-F1766C756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A335A6-8C96-416C-92C4-1455C6D9B66B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D1665A-8171-451D-9EBE-F1766C756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A335A6-8C96-416C-92C4-1455C6D9B66B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D1665A-8171-451D-9EBE-F1766C756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A335A6-8C96-416C-92C4-1455C6D9B66B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D1665A-8171-451D-9EBE-F1766C756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A335A6-8C96-416C-92C4-1455C6D9B66B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D1665A-8171-451D-9EBE-F1766C756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A335A6-8C96-416C-92C4-1455C6D9B66B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D1665A-8171-451D-9EBE-F1766C756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A335A6-8C96-416C-92C4-1455C6D9B66B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D1665A-8171-451D-9EBE-F1766C756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A335A6-8C96-416C-92C4-1455C6D9B66B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D1665A-8171-451D-9EBE-F1766C756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A335A6-8C96-416C-92C4-1455C6D9B66B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D1665A-8171-451D-9EBE-F1766C756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A335A6-8C96-416C-92C4-1455C6D9B66B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D1665A-8171-451D-9EBE-F1766C756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23528" y="332656"/>
            <a:ext cx="8496944" cy="61926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boltun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395536" y="4653136"/>
            <a:ext cx="2425452" cy="1821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2791308373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6444208" y="404664"/>
            <a:ext cx="2299444" cy="1731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11.jpe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12.jpe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3.xml"/><Relationship Id="rId7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80;&#1082;&#1089;\Desktop\&#1087;&#1086;&#1076;&#1073;&#1077;&#1088;&#1080;%20&#1089;&#1093;&#1077;&#1084;&#1091;%20&#1082;%20&#1089;&#1083;&#1086;&#1074;&#1091;\38.a.vdrug.poluchitsya%2000_04_54-00_04_56.wav" TargetMode="External"/><Relationship Id="rId6" Type="http://schemas.openxmlformats.org/officeDocument/2006/relationships/image" Target="../media/image3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5.jpe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7.jpe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8.jpe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9.jpe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10.jpe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9600" dirty="0" smtClean="0">
                <a:latin typeface="Monotype Corsiva" pitchFamily="66" charset="0"/>
              </a:rPr>
              <a:t>Подбери схему к слову</a:t>
            </a:r>
            <a:endParaRPr lang="ru-RU" sz="96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1628800"/>
            <a:ext cx="3342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Обучение грамоте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847d107f27047b67b3ca6bc7309c7c4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836712"/>
            <a:ext cx="2997696" cy="22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Группа 12"/>
          <p:cNvGrpSpPr/>
          <p:nvPr/>
        </p:nvGrpSpPr>
        <p:grpSpPr>
          <a:xfrm>
            <a:off x="1259632" y="2852936"/>
            <a:ext cx="2880320" cy="1728192"/>
            <a:chOff x="1259632" y="2708920"/>
            <a:chExt cx="2880320" cy="1728192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259632" y="3284984"/>
              <a:ext cx="1008112" cy="792088"/>
              <a:chOff x="3851920" y="1916832"/>
              <a:chExt cx="1008112" cy="792088"/>
            </a:xfrm>
          </p:grpSpPr>
          <p:sp>
            <p:nvSpPr>
              <p:cNvPr id="5" name="Прямоугольный треугольник 4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ый треугольник 5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2267744" y="3284984"/>
              <a:ext cx="1008112" cy="792088"/>
              <a:chOff x="3851920" y="1916832"/>
              <a:chExt cx="1008112" cy="792088"/>
            </a:xfrm>
          </p:grpSpPr>
          <p:sp>
            <p:nvSpPr>
              <p:cNvPr id="8" name="Прямоугольный треугольник 7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ый треугольник 8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>
              <a:off x="3275856" y="3284984"/>
              <a:ext cx="864096" cy="79208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267744" y="2924944"/>
              <a:ext cx="0" cy="15121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2843808" y="2708920"/>
              <a:ext cx="216024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4932040" y="2780928"/>
            <a:ext cx="2880320" cy="1800200"/>
            <a:chOff x="1259632" y="2636912"/>
            <a:chExt cx="2880320" cy="1800200"/>
          </a:xfrm>
        </p:grpSpPr>
        <p:grpSp>
          <p:nvGrpSpPr>
            <p:cNvPr id="15" name="Группа 3"/>
            <p:cNvGrpSpPr/>
            <p:nvPr/>
          </p:nvGrpSpPr>
          <p:grpSpPr>
            <a:xfrm>
              <a:off x="1259632" y="3284984"/>
              <a:ext cx="1008112" cy="792088"/>
              <a:chOff x="3851920" y="1916832"/>
              <a:chExt cx="1008112" cy="792088"/>
            </a:xfrm>
          </p:grpSpPr>
          <p:sp>
            <p:nvSpPr>
              <p:cNvPr id="22" name="Прямоугольный треугольник 21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ый треугольник 22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6" name="Группа 6"/>
            <p:cNvGrpSpPr/>
            <p:nvPr/>
          </p:nvGrpSpPr>
          <p:grpSpPr>
            <a:xfrm>
              <a:off x="2267744" y="3284984"/>
              <a:ext cx="1008112" cy="792088"/>
              <a:chOff x="3851920" y="1916832"/>
              <a:chExt cx="1008112" cy="792088"/>
            </a:xfrm>
          </p:grpSpPr>
          <p:sp>
            <p:nvSpPr>
              <p:cNvPr id="20" name="Прямоугольный треугольник 19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ый треугольник 20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7" name="Прямоугольник 16"/>
            <p:cNvSpPr/>
            <p:nvPr/>
          </p:nvSpPr>
          <p:spPr>
            <a:xfrm>
              <a:off x="3275856" y="3284984"/>
              <a:ext cx="864096" cy="79208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2267744" y="2924944"/>
              <a:ext cx="0" cy="15121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>
              <a:off x="2771800" y="2636912"/>
              <a:ext cx="216024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Группа 34"/>
          <p:cNvGrpSpPr/>
          <p:nvPr/>
        </p:nvGrpSpPr>
        <p:grpSpPr>
          <a:xfrm>
            <a:off x="3419872" y="4509120"/>
            <a:ext cx="2664296" cy="1728192"/>
            <a:chOff x="3419872" y="4509120"/>
            <a:chExt cx="2664296" cy="1728192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4427984" y="5085184"/>
              <a:ext cx="792088" cy="79208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5" name="Группа 3"/>
            <p:cNvGrpSpPr/>
            <p:nvPr/>
          </p:nvGrpSpPr>
          <p:grpSpPr>
            <a:xfrm>
              <a:off x="3419872" y="5085184"/>
              <a:ext cx="1008112" cy="792088"/>
              <a:chOff x="3851920" y="1916832"/>
              <a:chExt cx="1008112" cy="792088"/>
            </a:xfrm>
          </p:grpSpPr>
          <p:sp>
            <p:nvSpPr>
              <p:cNvPr id="32" name="Прямоугольный треугольник 31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ый треугольник 32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7" name="Прямоугольник 26"/>
            <p:cNvSpPr/>
            <p:nvPr/>
          </p:nvSpPr>
          <p:spPr>
            <a:xfrm>
              <a:off x="5220072" y="5085184"/>
              <a:ext cx="864096" cy="79208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>
              <a:off x="4427984" y="4725144"/>
              <a:ext cx="0" cy="15121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H="1">
              <a:off x="5004048" y="4509120"/>
              <a:ext cx="216024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Стрелка вправо с вырезом 35">
            <a:hlinkClick r:id="rId6" action="ppaction://hlinksldjump"/>
          </p:cNvPr>
          <p:cNvSpPr/>
          <p:nvPr/>
        </p:nvSpPr>
        <p:spPr>
          <a:xfrm>
            <a:off x="7164288" y="5661248"/>
            <a:ext cx="978408" cy="556640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9573312848d68dcfd1278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800" y="620688"/>
            <a:ext cx="3366120" cy="2431087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5292080" y="3429000"/>
            <a:ext cx="1872208" cy="792088"/>
            <a:chOff x="5076056" y="3429000"/>
            <a:chExt cx="1872208" cy="792088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5076056" y="3429000"/>
              <a:ext cx="1008112" cy="792088"/>
              <a:chOff x="3851920" y="1916832"/>
              <a:chExt cx="1008112" cy="792088"/>
            </a:xfrm>
          </p:grpSpPr>
          <p:sp>
            <p:nvSpPr>
              <p:cNvPr id="4" name="Прямоугольный треугольник 3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рямоугольный треугольник 4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" name="Прямоугольник 5"/>
            <p:cNvSpPr/>
            <p:nvPr/>
          </p:nvSpPr>
          <p:spPr>
            <a:xfrm>
              <a:off x="6084168" y="3429000"/>
              <a:ext cx="864096" cy="79208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979712" y="3429000"/>
            <a:ext cx="1872208" cy="792088"/>
            <a:chOff x="5076056" y="3429000"/>
            <a:chExt cx="1872208" cy="792088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5076056" y="3429000"/>
              <a:ext cx="1008112" cy="792088"/>
              <a:chOff x="3851920" y="1916832"/>
              <a:chExt cx="1008112" cy="792088"/>
            </a:xfrm>
          </p:grpSpPr>
          <p:sp>
            <p:nvSpPr>
              <p:cNvPr id="11" name="Прямоугольный треугольник 10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ый треугольник 11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>
              <a:off x="6084168" y="3429000"/>
              <a:ext cx="864096" cy="79208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707904" y="4941168"/>
            <a:ext cx="1728192" cy="792088"/>
            <a:chOff x="3707904" y="4941168"/>
            <a:chExt cx="1728192" cy="79208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707904" y="4941168"/>
              <a:ext cx="864096" cy="79208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572000" y="4941168"/>
              <a:ext cx="864096" cy="79208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Стрелка вправо с вырезом 16">
            <a:hlinkClick r:id="rId6" action="ppaction://hlinksldjump"/>
          </p:cNvPr>
          <p:cNvSpPr/>
          <p:nvPr/>
        </p:nvSpPr>
        <p:spPr>
          <a:xfrm>
            <a:off x="7164288" y="5661248"/>
            <a:ext cx="978408" cy="556640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cc03ba9253b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332656"/>
            <a:ext cx="2292846" cy="229284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2195736" y="2492896"/>
            <a:ext cx="4608512" cy="1656184"/>
            <a:chOff x="3131840" y="4581128"/>
            <a:chExt cx="4608512" cy="165618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131840" y="5085184"/>
              <a:ext cx="864096" cy="79208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3995936" y="5085184"/>
              <a:ext cx="1008112" cy="792088"/>
              <a:chOff x="3851920" y="1916832"/>
              <a:chExt cx="1008112" cy="792088"/>
            </a:xfrm>
          </p:grpSpPr>
          <p:sp>
            <p:nvSpPr>
              <p:cNvPr id="5" name="Прямоугольный треугольник 4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ый треугольник 5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5868144" y="5085184"/>
              <a:ext cx="1008112" cy="792088"/>
              <a:chOff x="3851920" y="1916832"/>
              <a:chExt cx="1008112" cy="792088"/>
            </a:xfrm>
          </p:grpSpPr>
          <p:sp>
            <p:nvSpPr>
              <p:cNvPr id="8" name="Прямоугольный треугольник 7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ый треугольник 8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>
              <a:off x="5004048" y="5085184"/>
              <a:ext cx="864096" cy="79208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876256" y="5085184"/>
              <a:ext cx="864096" cy="79208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5004048" y="4653136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6876256" y="4653136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6444208" y="4581128"/>
              <a:ext cx="216024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3131840" y="4293096"/>
            <a:ext cx="4608512" cy="1656184"/>
            <a:chOff x="3131840" y="4581128"/>
            <a:chExt cx="4608512" cy="165618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131840" y="5085184"/>
              <a:ext cx="864096" cy="79208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3995936" y="5085184"/>
              <a:ext cx="1008112" cy="792088"/>
              <a:chOff x="3851920" y="1916832"/>
              <a:chExt cx="1008112" cy="792088"/>
            </a:xfrm>
          </p:grpSpPr>
          <p:sp>
            <p:nvSpPr>
              <p:cNvPr id="28" name="Прямоугольный треугольник 4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ый треугольник 28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0" name="Группа 6"/>
            <p:cNvGrpSpPr/>
            <p:nvPr/>
          </p:nvGrpSpPr>
          <p:grpSpPr>
            <a:xfrm>
              <a:off x="5868144" y="5085184"/>
              <a:ext cx="1008112" cy="792088"/>
              <a:chOff x="3851920" y="1916832"/>
              <a:chExt cx="1008112" cy="792088"/>
            </a:xfrm>
          </p:grpSpPr>
          <p:sp>
            <p:nvSpPr>
              <p:cNvPr id="26" name="Прямоугольный треугольник 25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ый треугольник 26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1" name="Прямоугольник 20"/>
            <p:cNvSpPr/>
            <p:nvPr/>
          </p:nvSpPr>
          <p:spPr>
            <a:xfrm>
              <a:off x="5004048" y="5085184"/>
              <a:ext cx="864096" cy="79208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876256" y="5085184"/>
              <a:ext cx="864096" cy="79208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3995936" y="4653136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5868144" y="4653136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>
              <a:off x="6444208" y="4581128"/>
              <a:ext cx="216024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Управляющая кнопка: возврат 42">
            <a:hlinkClick r:id="" action="ppaction://hlinkshowjump?jump=endshow" highlightClick="1"/>
          </p:cNvPr>
          <p:cNvSpPr/>
          <p:nvPr/>
        </p:nvSpPr>
        <p:spPr>
          <a:xfrm>
            <a:off x="7596336" y="6021288"/>
            <a:ext cx="432048" cy="504000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домой 43">
            <a:hlinkClick r:id="" action="ppaction://hlinkshowjump?jump=firstslide" highlightClick="1"/>
          </p:cNvPr>
          <p:cNvSpPr/>
          <p:nvPr/>
        </p:nvSpPr>
        <p:spPr>
          <a:xfrm>
            <a:off x="6876256" y="6021288"/>
            <a:ext cx="432048" cy="50400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сведения 44">
            <a:hlinkClick r:id="" action="ppaction://hlinkshowjump?jump=nextslide" highlightClick="1"/>
          </p:cNvPr>
          <p:cNvSpPr/>
          <p:nvPr/>
        </p:nvSpPr>
        <p:spPr>
          <a:xfrm>
            <a:off x="6156176" y="6021288"/>
            <a:ext cx="432048" cy="504000"/>
          </a:xfrm>
          <a:prstGeom prst="actionButtonInform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548680"/>
            <a:ext cx="3323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Условные обозначения: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204864"/>
            <a:ext cx="576064" cy="5040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484784"/>
            <a:ext cx="576064" cy="5040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924944"/>
            <a:ext cx="576064" cy="50405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9"/>
          <p:cNvGrpSpPr/>
          <p:nvPr/>
        </p:nvGrpSpPr>
        <p:grpSpPr>
          <a:xfrm>
            <a:off x="3131840" y="3501008"/>
            <a:ext cx="914400" cy="626368"/>
            <a:chOff x="3851920" y="1340768"/>
            <a:chExt cx="914400" cy="626368"/>
          </a:xfrm>
        </p:grpSpPr>
        <p:sp>
          <p:nvSpPr>
            <p:cNvPr id="8" name="Прямоугольный треугольник 7"/>
            <p:cNvSpPr/>
            <p:nvPr/>
          </p:nvSpPr>
          <p:spPr>
            <a:xfrm>
              <a:off x="3851920" y="1340768"/>
              <a:ext cx="914400" cy="626368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ый треугольник 8"/>
            <p:cNvSpPr/>
            <p:nvPr/>
          </p:nvSpPr>
          <p:spPr>
            <a:xfrm rot="10800000">
              <a:off x="3851920" y="1340768"/>
              <a:ext cx="914400" cy="62636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10"/>
          <p:cNvGrpSpPr/>
          <p:nvPr/>
        </p:nvGrpSpPr>
        <p:grpSpPr>
          <a:xfrm>
            <a:off x="3131840" y="4941168"/>
            <a:ext cx="914400" cy="626368"/>
            <a:chOff x="3851920" y="1340768"/>
            <a:chExt cx="914400" cy="626368"/>
          </a:xfrm>
        </p:grpSpPr>
        <p:sp>
          <p:nvSpPr>
            <p:cNvPr id="12" name="Прямоугольный треугольник 11"/>
            <p:cNvSpPr/>
            <p:nvPr/>
          </p:nvSpPr>
          <p:spPr>
            <a:xfrm>
              <a:off x="3851920" y="1340768"/>
              <a:ext cx="914400" cy="626368"/>
            </a:xfrm>
            <a:prstGeom prst="rt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ый треугольник 12"/>
            <p:cNvSpPr/>
            <p:nvPr/>
          </p:nvSpPr>
          <p:spPr>
            <a:xfrm rot="10800000">
              <a:off x="3851920" y="1340768"/>
              <a:ext cx="914400" cy="62636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763688" y="1484784"/>
            <a:ext cx="2109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- гласный звук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1680" y="2132856"/>
            <a:ext cx="3618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- твёрдый согласный звук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3688" y="2924944"/>
            <a:ext cx="3457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- мягкий согласный звук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1960" y="3573016"/>
            <a:ext cx="42418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800" dirty="0" smtClean="0">
                <a:latin typeface="Monotype Corsiva" pitchFamily="66" charset="0"/>
              </a:rPr>
              <a:t> слияние твёрдого согласного </a:t>
            </a:r>
          </a:p>
          <a:p>
            <a:r>
              <a:rPr lang="ru-RU" sz="2800" dirty="0" smtClean="0">
                <a:latin typeface="Monotype Corsiva" pitchFamily="66" charset="0"/>
              </a:rPr>
              <a:t>с гласным звуком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39952" y="5013176"/>
            <a:ext cx="40575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800" dirty="0" smtClean="0">
                <a:latin typeface="Monotype Corsiva" pitchFamily="66" charset="0"/>
              </a:rPr>
              <a:t>слияние мягкого согласного 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Monotype Corsiva" pitchFamily="66" charset="0"/>
              </a:rPr>
              <a:t>с гласным звуком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0_fruit_wallpaper-5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848" y="908720"/>
            <a:ext cx="2688299" cy="2016224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971600" y="2636912"/>
            <a:ext cx="3024336" cy="1872208"/>
            <a:chOff x="971600" y="2636912"/>
            <a:chExt cx="3024336" cy="1872208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971600" y="3356992"/>
              <a:ext cx="1008112" cy="792088"/>
              <a:chOff x="3851920" y="1916832"/>
              <a:chExt cx="1008112" cy="792088"/>
            </a:xfrm>
          </p:grpSpPr>
          <p:sp>
            <p:nvSpPr>
              <p:cNvPr id="4" name="Прямоугольный треугольник 3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рямоугольный треугольник 4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1979712" y="3356992"/>
              <a:ext cx="1008112" cy="792088"/>
              <a:chOff x="3851920" y="1916832"/>
              <a:chExt cx="1008112" cy="792088"/>
            </a:xfrm>
          </p:grpSpPr>
          <p:sp>
            <p:nvSpPr>
              <p:cNvPr id="7" name="Прямоугольный треугольник 6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ый треугольник 7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2987824" y="3356992"/>
              <a:ext cx="1008112" cy="792088"/>
              <a:chOff x="3851920" y="1916832"/>
              <a:chExt cx="1008112" cy="792088"/>
            </a:xfrm>
          </p:grpSpPr>
          <p:sp>
            <p:nvSpPr>
              <p:cNvPr id="10" name="Прямоугольный треугольник 9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ый треугольник 10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2483768" y="2636912"/>
              <a:ext cx="144016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979712" y="2924944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2987824" y="2924944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5148064" y="2780928"/>
            <a:ext cx="3024336" cy="1800200"/>
            <a:chOff x="971600" y="2708920"/>
            <a:chExt cx="3024336" cy="1800200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971600" y="3356992"/>
              <a:ext cx="1008112" cy="792088"/>
              <a:chOff x="3851920" y="1916832"/>
              <a:chExt cx="1008112" cy="792088"/>
            </a:xfrm>
          </p:grpSpPr>
          <p:sp>
            <p:nvSpPr>
              <p:cNvPr id="28" name="Прямоугольный треугольник 27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ый треугольник 28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1979712" y="3356992"/>
              <a:ext cx="1008112" cy="792088"/>
              <a:chOff x="3851920" y="1916832"/>
              <a:chExt cx="1008112" cy="792088"/>
            </a:xfrm>
          </p:grpSpPr>
          <p:sp>
            <p:nvSpPr>
              <p:cNvPr id="26" name="Прямоугольный треугольник 25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ый треугольник 26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2987824" y="3356992"/>
              <a:ext cx="1008112" cy="792088"/>
              <a:chOff x="3851920" y="1916832"/>
              <a:chExt cx="1008112" cy="792088"/>
            </a:xfrm>
          </p:grpSpPr>
          <p:sp>
            <p:nvSpPr>
              <p:cNvPr id="24" name="Прямоугольный треугольник 23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ый треугольник 24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3491880" y="2708920"/>
              <a:ext cx="144016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1979712" y="2924944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2987824" y="2924944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Стрелка вправо с вырезом 29">
            <a:hlinkClick r:id="rId7" action="ppaction://hlinksldjump"/>
          </p:cNvPr>
          <p:cNvSpPr/>
          <p:nvPr/>
        </p:nvSpPr>
        <p:spPr>
          <a:xfrm>
            <a:off x="7164288" y="5661248"/>
            <a:ext cx="978408" cy="556640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3131840" y="4437112"/>
            <a:ext cx="3024336" cy="1800200"/>
            <a:chOff x="971600" y="2708920"/>
            <a:chExt cx="3024336" cy="180020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971600" y="3356992"/>
              <a:ext cx="1008112" cy="792088"/>
              <a:chOff x="3851920" y="1916832"/>
              <a:chExt cx="1008112" cy="792088"/>
            </a:xfrm>
          </p:grpSpPr>
          <p:sp>
            <p:nvSpPr>
              <p:cNvPr id="42" name="Прямоугольный треугольник 41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ый треугольник 42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3" name="Группа 32"/>
            <p:cNvGrpSpPr/>
            <p:nvPr/>
          </p:nvGrpSpPr>
          <p:grpSpPr>
            <a:xfrm>
              <a:off x="1979712" y="3356992"/>
              <a:ext cx="1008112" cy="792088"/>
              <a:chOff x="3851920" y="1916832"/>
              <a:chExt cx="1008112" cy="792088"/>
            </a:xfrm>
          </p:grpSpPr>
          <p:sp>
            <p:nvSpPr>
              <p:cNvPr id="40" name="Прямоугольный треугольник 39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ый треугольник 40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4" name="Группа 33"/>
            <p:cNvGrpSpPr/>
            <p:nvPr/>
          </p:nvGrpSpPr>
          <p:grpSpPr>
            <a:xfrm>
              <a:off x="2987824" y="3356992"/>
              <a:ext cx="1008112" cy="792088"/>
              <a:chOff x="3851920" y="1916832"/>
              <a:chExt cx="1008112" cy="792088"/>
            </a:xfrm>
          </p:grpSpPr>
          <p:sp>
            <p:nvSpPr>
              <p:cNvPr id="38" name="Прямоугольный треугольник 37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ый треугольник 38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35" name="Прямая соединительная линия 34"/>
            <p:cNvCxnSpPr/>
            <p:nvPr/>
          </p:nvCxnSpPr>
          <p:spPr>
            <a:xfrm flipH="1">
              <a:off x="2483768" y="2708920"/>
              <a:ext cx="144016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1979712" y="2924944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2987824" y="2924944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4" name="38.a.vdrug.poluchitsya 00_04_54-00_04_5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6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showWhenStopped="0"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f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764704"/>
            <a:ext cx="2281213" cy="2376264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1331640" y="2996952"/>
            <a:ext cx="2880320" cy="1728192"/>
            <a:chOff x="1547664" y="2780928"/>
            <a:chExt cx="2880320" cy="1728192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547664" y="3356992"/>
              <a:ext cx="1008112" cy="792088"/>
              <a:chOff x="3851920" y="1916832"/>
              <a:chExt cx="1008112" cy="792088"/>
            </a:xfrm>
          </p:grpSpPr>
          <p:sp>
            <p:nvSpPr>
              <p:cNvPr id="4" name="Прямоугольный треугольник 3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рямоугольный треугольник 4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" name="Прямоугольник 5"/>
            <p:cNvSpPr/>
            <p:nvPr/>
          </p:nvSpPr>
          <p:spPr>
            <a:xfrm>
              <a:off x="2555776" y="3356992"/>
              <a:ext cx="864096" cy="79208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3419872" y="3356992"/>
              <a:ext cx="1008112" cy="792088"/>
              <a:chOff x="3851920" y="1916832"/>
              <a:chExt cx="1008112" cy="792088"/>
            </a:xfrm>
          </p:grpSpPr>
          <p:sp>
            <p:nvSpPr>
              <p:cNvPr id="8" name="Прямоугольный треугольник 7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ый треугольник 8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0" name="Прямая соединительная линия 9"/>
            <p:cNvCxnSpPr/>
            <p:nvPr/>
          </p:nvCxnSpPr>
          <p:spPr>
            <a:xfrm>
              <a:off x="3419872" y="2924944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2051720" y="2780928"/>
              <a:ext cx="216024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/>
        </p:nvGrpSpPr>
        <p:grpSpPr>
          <a:xfrm>
            <a:off x="4860032" y="2996952"/>
            <a:ext cx="2880320" cy="1728192"/>
            <a:chOff x="1547664" y="2780928"/>
            <a:chExt cx="2880320" cy="1728192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1547664" y="3356992"/>
              <a:ext cx="1008112" cy="792088"/>
              <a:chOff x="3851920" y="1916832"/>
              <a:chExt cx="1008112" cy="792088"/>
            </a:xfrm>
          </p:grpSpPr>
          <p:sp>
            <p:nvSpPr>
              <p:cNvPr id="21" name="Прямоугольный треугольник 20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ый треугольник 4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" name="Прямоугольник 14"/>
            <p:cNvSpPr/>
            <p:nvPr/>
          </p:nvSpPr>
          <p:spPr>
            <a:xfrm>
              <a:off x="2555776" y="3356992"/>
              <a:ext cx="864096" cy="79208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" name="Группа 6"/>
            <p:cNvGrpSpPr/>
            <p:nvPr/>
          </p:nvGrpSpPr>
          <p:grpSpPr>
            <a:xfrm>
              <a:off x="3419872" y="3356992"/>
              <a:ext cx="1008112" cy="792088"/>
              <a:chOff x="3851920" y="1916832"/>
              <a:chExt cx="1008112" cy="792088"/>
            </a:xfrm>
          </p:grpSpPr>
          <p:sp>
            <p:nvSpPr>
              <p:cNvPr id="19" name="Прямоугольный треугольник 18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ый треугольник 19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7" name="Прямая соединительная линия 16"/>
            <p:cNvCxnSpPr/>
            <p:nvPr/>
          </p:nvCxnSpPr>
          <p:spPr>
            <a:xfrm>
              <a:off x="3419872" y="2924944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2051720" y="2780928"/>
              <a:ext cx="216024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Стрелка вправо с вырезом 22">
            <a:hlinkClick r:id="rId6" action="ppaction://hlinksldjump"/>
          </p:cNvPr>
          <p:cNvSpPr/>
          <p:nvPr/>
        </p:nvSpPr>
        <p:spPr>
          <a:xfrm>
            <a:off x="7164288" y="5661248"/>
            <a:ext cx="978408" cy="556640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3347864" y="4581128"/>
            <a:ext cx="2880320" cy="1728192"/>
            <a:chOff x="1547664" y="2780928"/>
            <a:chExt cx="2880320" cy="1728192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1547664" y="3356992"/>
              <a:ext cx="1008112" cy="792088"/>
              <a:chOff x="3851920" y="1916832"/>
              <a:chExt cx="1008112" cy="792088"/>
            </a:xfrm>
          </p:grpSpPr>
          <p:sp>
            <p:nvSpPr>
              <p:cNvPr id="32" name="Прямоугольный треугольник 31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ый треугольник 4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6" name="Прямоугольник 25"/>
            <p:cNvSpPr/>
            <p:nvPr/>
          </p:nvSpPr>
          <p:spPr>
            <a:xfrm>
              <a:off x="2555776" y="3356992"/>
              <a:ext cx="864096" cy="79208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7" name="Группа 6"/>
            <p:cNvGrpSpPr/>
            <p:nvPr/>
          </p:nvGrpSpPr>
          <p:grpSpPr>
            <a:xfrm>
              <a:off x="3419872" y="3356992"/>
              <a:ext cx="1008112" cy="792088"/>
              <a:chOff x="3851920" y="1916832"/>
              <a:chExt cx="1008112" cy="792088"/>
            </a:xfrm>
          </p:grpSpPr>
          <p:sp>
            <p:nvSpPr>
              <p:cNvPr id="30" name="Прямоугольный треугольник 29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ый треугольник 30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28" name="Прямая соединительная линия 27"/>
            <p:cNvCxnSpPr/>
            <p:nvPr/>
          </p:nvCxnSpPr>
          <p:spPr>
            <a:xfrm>
              <a:off x="3419872" y="2924944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H="1">
              <a:off x="3851920" y="2780928"/>
              <a:ext cx="216024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tin2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908720"/>
            <a:ext cx="2304256" cy="2142957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5076056" y="2852936"/>
            <a:ext cx="2880320" cy="1728192"/>
            <a:chOff x="5292080" y="2852936"/>
            <a:chExt cx="2880320" cy="172819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5292080" y="3429000"/>
              <a:ext cx="864096" cy="79208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6156176" y="3429000"/>
              <a:ext cx="1008112" cy="792088"/>
              <a:chOff x="3851920" y="1916832"/>
              <a:chExt cx="1008112" cy="792088"/>
            </a:xfrm>
          </p:grpSpPr>
          <p:sp>
            <p:nvSpPr>
              <p:cNvPr id="5" name="Прямоугольный треугольник 4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ый треугольник 5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7164288" y="3429000"/>
              <a:ext cx="1008112" cy="792088"/>
              <a:chOff x="3851920" y="1916832"/>
              <a:chExt cx="1008112" cy="792088"/>
            </a:xfrm>
          </p:grpSpPr>
          <p:sp>
            <p:nvSpPr>
              <p:cNvPr id="8" name="Прямоугольный треугольник 7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ый треугольник 8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0" name="Прямая соединительная линия 9"/>
            <p:cNvCxnSpPr/>
            <p:nvPr/>
          </p:nvCxnSpPr>
          <p:spPr>
            <a:xfrm>
              <a:off x="6156176" y="2996952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7164288" y="2996952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6660232" y="2852936"/>
              <a:ext cx="216024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1187624" y="2852936"/>
            <a:ext cx="2880320" cy="1728192"/>
            <a:chOff x="5292080" y="2852936"/>
            <a:chExt cx="2880320" cy="172819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292080" y="3429000"/>
              <a:ext cx="864096" cy="79208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6156176" y="3429000"/>
              <a:ext cx="1008112" cy="792088"/>
              <a:chOff x="3851920" y="1916832"/>
              <a:chExt cx="1008112" cy="792088"/>
            </a:xfrm>
          </p:grpSpPr>
          <p:sp>
            <p:nvSpPr>
              <p:cNvPr id="23" name="Прямоугольный треугольник 4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ый треугольник 23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" name="Группа 6"/>
            <p:cNvGrpSpPr/>
            <p:nvPr/>
          </p:nvGrpSpPr>
          <p:grpSpPr>
            <a:xfrm>
              <a:off x="7164288" y="3429000"/>
              <a:ext cx="1008112" cy="792088"/>
              <a:chOff x="3851920" y="1916832"/>
              <a:chExt cx="1008112" cy="792088"/>
            </a:xfrm>
          </p:grpSpPr>
          <p:sp>
            <p:nvSpPr>
              <p:cNvPr id="21" name="Прямоугольный треугольник 20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ый треугольник 21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156176" y="2996952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7164288" y="2996952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5724128" y="2852936"/>
              <a:ext cx="216024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Стрелка вправо с вырезом 24">
            <a:hlinkClick r:id="rId6" action="ppaction://hlinksldjump"/>
          </p:cNvPr>
          <p:cNvSpPr/>
          <p:nvPr/>
        </p:nvSpPr>
        <p:spPr>
          <a:xfrm>
            <a:off x="7164288" y="5661248"/>
            <a:ext cx="978408" cy="556640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3419872" y="4725144"/>
            <a:ext cx="2880320" cy="1656184"/>
            <a:chOff x="5292080" y="2924944"/>
            <a:chExt cx="2880320" cy="1656184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5292080" y="3429000"/>
              <a:ext cx="864096" cy="79208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6156176" y="3429000"/>
              <a:ext cx="1008112" cy="792088"/>
              <a:chOff x="3851920" y="1916832"/>
              <a:chExt cx="1008112" cy="792088"/>
            </a:xfrm>
          </p:grpSpPr>
          <p:sp>
            <p:nvSpPr>
              <p:cNvPr id="35" name="Прямоугольный треугольник 4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ый треугольник 35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9" name="Группа 6"/>
            <p:cNvGrpSpPr/>
            <p:nvPr/>
          </p:nvGrpSpPr>
          <p:grpSpPr>
            <a:xfrm>
              <a:off x="7164288" y="3429000"/>
              <a:ext cx="1008112" cy="792088"/>
              <a:chOff x="3851920" y="1916832"/>
              <a:chExt cx="1008112" cy="792088"/>
            </a:xfrm>
          </p:grpSpPr>
          <p:sp>
            <p:nvSpPr>
              <p:cNvPr id="33" name="Прямоугольный треугольник 32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ый треугольник 33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30" name="Прямая соединительная линия 29"/>
            <p:cNvCxnSpPr/>
            <p:nvPr/>
          </p:nvCxnSpPr>
          <p:spPr>
            <a:xfrm>
              <a:off x="6156176" y="2996952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7164288" y="2996952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H="1">
              <a:off x="7668344" y="2924944"/>
              <a:ext cx="216024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24_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980728"/>
            <a:ext cx="1584176" cy="1584176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1331640" y="2780928"/>
            <a:ext cx="2880320" cy="1728192"/>
            <a:chOff x="1691680" y="2708920"/>
            <a:chExt cx="2880320" cy="1728192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691680" y="3284984"/>
              <a:ext cx="1008112" cy="792088"/>
              <a:chOff x="3851920" y="1916832"/>
              <a:chExt cx="1008112" cy="792088"/>
            </a:xfrm>
          </p:grpSpPr>
          <p:sp>
            <p:nvSpPr>
              <p:cNvPr id="4" name="Прямоугольный треугольник 3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рямоугольный треугольник 4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2699792" y="3284984"/>
              <a:ext cx="1008112" cy="792088"/>
              <a:chOff x="3851920" y="1916832"/>
              <a:chExt cx="1008112" cy="792088"/>
            </a:xfrm>
          </p:grpSpPr>
          <p:sp>
            <p:nvSpPr>
              <p:cNvPr id="7" name="Прямоугольный треугольник 6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ый треугольник 7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Прямоугольник 8"/>
            <p:cNvSpPr/>
            <p:nvPr/>
          </p:nvSpPr>
          <p:spPr>
            <a:xfrm>
              <a:off x="3707904" y="3284984"/>
              <a:ext cx="864096" cy="79208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2699792" y="2924944"/>
              <a:ext cx="0" cy="15121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2195736" y="2708920"/>
              <a:ext cx="216024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/>
        </p:nvGrpSpPr>
        <p:grpSpPr>
          <a:xfrm>
            <a:off x="4932040" y="2780928"/>
            <a:ext cx="2880320" cy="1728192"/>
            <a:chOff x="1691680" y="2708920"/>
            <a:chExt cx="2880320" cy="1728192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1691680" y="3284984"/>
              <a:ext cx="1008112" cy="792088"/>
              <a:chOff x="3851920" y="1916832"/>
              <a:chExt cx="1008112" cy="792088"/>
            </a:xfrm>
          </p:grpSpPr>
          <p:sp>
            <p:nvSpPr>
              <p:cNvPr id="21" name="Прямоугольный треугольник 3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ый треугольник 21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" name="Группа 5"/>
            <p:cNvGrpSpPr/>
            <p:nvPr/>
          </p:nvGrpSpPr>
          <p:grpSpPr>
            <a:xfrm>
              <a:off x="2699792" y="3284984"/>
              <a:ext cx="1008112" cy="792088"/>
              <a:chOff x="3851920" y="1916832"/>
              <a:chExt cx="1008112" cy="792088"/>
            </a:xfrm>
          </p:grpSpPr>
          <p:sp>
            <p:nvSpPr>
              <p:cNvPr id="19" name="Прямоугольный треугольник 18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ый треугольник 19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6" name="Прямоугольник 15"/>
            <p:cNvSpPr/>
            <p:nvPr/>
          </p:nvSpPr>
          <p:spPr>
            <a:xfrm>
              <a:off x="3707904" y="3284984"/>
              <a:ext cx="864096" cy="79208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2699792" y="2924944"/>
              <a:ext cx="0" cy="15121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2195736" y="2708920"/>
              <a:ext cx="216024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Стрелка вправо с вырезом 22">
            <a:hlinkClick r:id="rId6" action="ppaction://hlinksldjump"/>
          </p:cNvPr>
          <p:cNvSpPr/>
          <p:nvPr/>
        </p:nvSpPr>
        <p:spPr>
          <a:xfrm>
            <a:off x="7164288" y="5661248"/>
            <a:ext cx="978408" cy="556640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3419872" y="4509120"/>
            <a:ext cx="2880320" cy="1728192"/>
            <a:chOff x="1691680" y="2708920"/>
            <a:chExt cx="2880320" cy="1728192"/>
          </a:xfrm>
        </p:grpSpPr>
        <p:grpSp>
          <p:nvGrpSpPr>
            <p:cNvPr id="25" name="Группа 13"/>
            <p:cNvGrpSpPr/>
            <p:nvPr/>
          </p:nvGrpSpPr>
          <p:grpSpPr>
            <a:xfrm>
              <a:off x="1691680" y="3284984"/>
              <a:ext cx="1008112" cy="792088"/>
              <a:chOff x="3851920" y="1916832"/>
              <a:chExt cx="1008112" cy="792088"/>
            </a:xfrm>
          </p:grpSpPr>
          <p:sp>
            <p:nvSpPr>
              <p:cNvPr id="32" name="Прямоугольный треугольник 3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ый треугольник 32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6" name="Группа 5"/>
            <p:cNvGrpSpPr/>
            <p:nvPr/>
          </p:nvGrpSpPr>
          <p:grpSpPr>
            <a:xfrm>
              <a:off x="2699792" y="3284984"/>
              <a:ext cx="1008112" cy="792088"/>
              <a:chOff x="3851920" y="1916832"/>
              <a:chExt cx="1008112" cy="792088"/>
            </a:xfrm>
          </p:grpSpPr>
          <p:sp>
            <p:nvSpPr>
              <p:cNvPr id="30" name="Прямоугольный треугольник 29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ый треугольник 30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7" name="Прямоугольник 26"/>
            <p:cNvSpPr/>
            <p:nvPr/>
          </p:nvSpPr>
          <p:spPr>
            <a:xfrm>
              <a:off x="3707904" y="3284984"/>
              <a:ext cx="864096" cy="79208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>
              <a:off x="2699792" y="2924944"/>
              <a:ext cx="0" cy="15121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H="1">
              <a:off x="3203848" y="2708920"/>
              <a:ext cx="216024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hk-kidorable-butterfly-rain-boots-0310-mdn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620688"/>
            <a:ext cx="2016224" cy="2016224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4860032" y="2780928"/>
            <a:ext cx="3024336" cy="1800200"/>
            <a:chOff x="4860032" y="2780928"/>
            <a:chExt cx="3024336" cy="180020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4860032" y="3429000"/>
              <a:ext cx="1008112" cy="792088"/>
              <a:chOff x="3851920" y="1916832"/>
              <a:chExt cx="1008112" cy="792088"/>
            </a:xfrm>
          </p:grpSpPr>
          <p:sp>
            <p:nvSpPr>
              <p:cNvPr id="4" name="Прямоугольный треугольник 3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рямоугольный треугольник 4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5868144" y="3429000"/>
              <a:ext cx="1008112" cy="792088"/>
              <a:chOff x="3851920" y="1916832"/>
              <a:chExt cx="1008112" cy="792088"/>
            </a:xfrm>
          </p:grpSpPr>
          <p:sp>
            <p:nvSpPr>
              <p:cNvPr id="7" name="Прямоугольный треугольник 6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ый треугольник 7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6876256" y="3429000"/>
              <a:ext cx="1008112" cy="792088"/>
              <a:chOff x="3851920" y="1916832"/>
              <a:chExt cx="1008112" cy="792088"/>
            </a:xfrm>
          </p:grpSpPr>
          <p:sp>
            <p:nvSpPr>
              <p:cNvPr id="10" name="Прямоугольный треугольник 9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ый треугольник 10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2" name="Прямая соединительная линия 11"/>
            <p:cNvCxnSpPr/>
            <p:nvPr/>
          </p:nvCxnSpPr>
          <p:spPr>
            <a:xfrm>
              <a:off x="5868144" y="2996952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876256" y="2996952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7452320" y="2780928"/>
              <a:ext cx="288032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Группа 15"/>
          <p:cNvGrpSpPr/>
          <p:nvPr/>
        </p:nvGrpSpPr>
        <p:grpSpPr>
          <a:xfrm>
            <a:off x="3275856" y="4509120"/>
            <a:ext cx="3024336" cy="1800200"/>
            <a:chOff x="4860032" y="2780928"/>
            <a:chExt cx="3024336" cy="1800200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4860032" y="3429000"/>
              <a:ext cx="1008112" cy="792088"/>
              <a:chOff x="3851920" y="1916832"/>
              <a:chExt cx="1008112" cy="792088"/>
            </a:xfrm>
          </p:grpSpPr>
          <p:sp>
            <p:nvSpPr>
              <p:cNvPr id="27" name="Прямоугольный треугольник 3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ый треугольник 4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" name="Группа 5"/>
            <p:cNvGrpSpPr/>
            <p:nvPr/>
          </p:nvGrpSpPr>
          <p:grpSpPr>
            <a:xfrm>
              <a:off x="5868144" y="3429000"/>
              <a:ext cx="1008112" cy="792088"/>
              <a:chOff x="3851920" y="1916832"/>
              <a:chExt cx="1008112" cy="792088"/>
            </a:xfrm>
          </p:grpSpPr>
          <p:sp>
            <p:nvSpPr>
              <p:cNvPr id="25" name="Прямоугольный треугольник 24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ый треугольник 25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" name="Группа 8"/>
            <p:cNvGrpSpPr/>
            <p:nvPr/>
          </p:nvGrpSpPr>
          <p:grpSpPr>
            <a:xfrm>
              <a:off x="6876256" y="3429000"/>
              <a:ext cx="1008112" cy="792088"/>
              <a:chOff x="3851920" y="1916832"/>
              <a:chExt cx="1008112" cy="792088"/>
            </a:xfrm>
          </p:grpSpPr>
          <p:sp>
            <p:nvSpPr>
              <p:cNvPr id="23" name="Прямоугольный треугольник 22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ый треугольник 23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20" name="Прямая соединительная линия 19"/>
            <p:cNvCxnSpPr/>
            <p:nvPr/>
          </p:nvCxnSpPr>
          <p:spPr>
            <a:xfrm>
              <a:off x="5868144" y="2996952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6876256" y="2996952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7452320" y="2780928"/>
              <a:ext cx="288032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Стрелка вправо с вырезом 28">
            <a:hlinkClick r:id="rId6" action="ppaction://hlinksldjump"/>
          </p:cNvPr>
          <p:cNvSpPr/>
          <p:nvPr/>
        </p:nvSpPr>
        <p:spPr>
          <a:xfrm>
            <a:off x="7164288" y="5661248"/>
            <a:ext cx="978408" cy="556640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1187624" y="2852936"/>
            <a:ext cx="3024336" cy="1728192"/>
            <a:chOff x="4860032" y="2852936"/>
            <a:chExt cx="3024336" cy="1728192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4860032" y="3429000"/>
              <a:ext cx="1008112" cy="792088"/>
              <a:chOff x="3851920" y="1916832"/>
              <a:chExt cx="1008112" cy="792088"/>
            </a:xfrm>
          </p:grpSpPr>
          <p:sp>
            <p:nvSpPr>
              <p:cNvPr id="41" name="Прямоугольный треугольник 3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ый треугольник 4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2" name="Группа 5"/>
            <p:cNvGrpSpPr/>
            <p:nvPr/>
          </p:nvGrpSpPr>
          <p:grpSpPr>
            <a:xfrm>
              <a:off x="5868144" y="3429000"/>
              <a:ext cx="1008112" cy="792088"/>
              <a:chOff x="3851920" y="1916832"/>
              <a:chExt cx="1008112" cy="792088"/>
            </a:xfrm>
          </p:grpSpPr>
          <p:sp>
            <p:nvSpPr>
              <p:cNvPr id="39" name="Прямоугольный треугольник 38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ый треугольник 39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3" name="Группа 8"/>
            <p:cNvGrpSpPr/>
            <p:nvPr/>
          </p:nvGrpSpPr>
          <p:grpSpPr>
            <a:xfrm>
              <a:off x="6876256" y="3429000"/>
              <a:ext cx="1008112" cy="792088"/>
              <a:chOff x="3851920" y="1916832"/>
              <a:chExt cx="1008112" cy="792088"/>
            </a:xfrm>
          </p:grpSpPr>
          <p:sp>
            <p:nvSpPr>
              <p:cNvPr id="37" name="Прямоугольный треугольник 36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рямоугольный треугольник 37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34" name="Прямая соединительная линия 33"/>
            <p:cNvCxnSpPr/>
            <p:nvPr/>
          </p:nvCxnSpPr>
          <p:spPr>
            <a:xfrm>
              <a:off x="5868144" y="2996952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6876256" y="2996952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H="1">
              <a:off x="6372200" y="2852936"/>
              <a:ext cx="288032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9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7052" y="836712"/>
            <a:ext cx="2016224" cy="2016224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5004048" y="2852936"/>
            <a:ext cx="2880320" cy="1728192"/>
            <a:chOff x="5292080" y="2852936"/>
            <a:chExt cx="2880320" cy="1728192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5292080" y="3429000"/>
              <a:ext cx="1008112" cy="792088"/>
              <a:chOff x="3851920" y="1916832"/>
              <a:chExt cx="1008112" cy="792088"/>
            </a:xfrm>
          </p:grpSpPr>
          <p:sp>
            <p:nvSpPr>
              <p:cNvPr id="4" name="Прямоугольный треугольник 3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рямоугольный треугольник 4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7164288" y="3429000"/>
              <a:ext cx="1008112" cy="792088"/>
              <a:chOff x="3851920" y="1916832"/>
              <a:chExt cx="1008112" cy="792088"/>
            </a:xfrm>
          </p:grpSpPr>
          <p:sp>
            <p:nvSpPr>
              <p:cNvPr id="7" name="Прямоугольный треугольник 6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ый треугольник 7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Прямоугольник 8"/>
            <p:cNvSpPr/>
            <p:nvPr/>
          </p:nvSpPr>
          <p:spPr>
            <a:xfrm>
              <a:off x="6300192" y="3429000"/>
              <a:ext cx="864096" cy="79208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7164288" y="2996952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5868144" y="2852936"/>
              <a:ext cx="216024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/>
        </p:nvGrpSpPr>
        <p:grpSpPr>
          <a:xfrm>
            <a:off x="1259632" y="2852936"/>
            <a:ext cx="2880320" cy="1728192"/>
            <a:chOff x="5292080" y="2852936"/>
            <a:chExt cx="2880320" cy="1728192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5292080" y="3429000"/>
              <a:ext cx="1008112" cy="792088"/>
              <a:chOff x="3851920" y="1916832"/>
              <a:chExt cx="1008112" cy="792088"/>
            </a:xfrm>
          </p:grpSpPr>
          <p:sp>
            <p:nvSpPr>
              <p:cNvPr id="21" name="Прямоугольный треугольник 20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ый треугольник 21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7164288" y="3429000"/>
              <a:ext cx="1008112" cy="792088"/>
              <a:chOff x="3851920" y="1916832"/>
              <a:chExt cx="1008112" cy="792088"/>
            </a:xfrm>
          </p:grpSpPr>
          <p:sp>
            <p:nvSpPr>
              <p:cNvPr id="19" name="Прямоугольный треугольник 18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ый треугольник 19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6" name="Прямоугольник 15"/>
            <p:cNvSpPr/>
            <p:nvPr/>
          </p:nvSpPr>
          <p:spPr>
            <a:xfrm>
              <a:off x="6300192" y="3429000"/>
              <a:ext cx="864096" cy="79208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7164288" y="2996952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5868144" y="2852936"/>
              <a:ext cx="216024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Стрелка вправо с вырезом 22">
            <a:hlinkClick r:id="rId6" action="ppaction://hlinksldjump"/>
          </p:cNvPr>
          <p:cNvSpPr/>
          <p:nvPr/>
        </p:nvSpPr>
        <p:spPr>
          <a:xfrm>
            <a:off x="7164288" y="5661248"/>
            <a:ext cx="978408" cy="556640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3347864" y="4437112"/>
            <a:ext cx="2880320" cy="1728192"/>
            <a:chOff x="5292080" y="2852936"/>
            <a:chExt cx="2880320" cy="1728192"/>
          </a:xfrm>
        </p:grpSpPr>
        <p:grpSp>
          <p:nvGrpSpPr>
            <p:cNvPr id="25" name="Группа 13"/>
            <p:cNvGrpSpPr/>
            <p:nvPr/>
          </p:nvGrpSpPr>
          <p:grpSpPr>
            <a:xfrm>
              <a:off x="5292080" y="3429000"/>
              <a:ext cx="1008112" cy="792088"/>
              <a:chOff x="3851920" y="1916832"/>
              <a:chExt cx="1008112" cy="792088"/>
            </a:xfrm>
          </p:grpSpPr>
          <p:sp>
            <p:nvSpPr>
              <p:cNvPr id="32" name="Прямоугольный треугольник 31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ый треугольник 32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6" name="Группа 14"/>
            <p:cNvGrpSpPr/>
            <p:nvPr/>
          </p:nvGrpSpPr>
          <p:grpSpPr>
            <a:xfrm>
              <a:off x="7164288" y="3429000"/>
              <a:ext cx="1008112" cy="792088"/>
              <a:chOff x="3851920" y="1916832"/>
              <a:chExt cx="1008112" cy="792088"/>
            </a:xfrm>
          </p:grpSpPr>
          <p:sp>
            <p:nvSpPr>
              <p:cNvPr id="30" name="Прямоугольный треугольник 29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ый треугольник 30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7" name="Прямоугольник 26"/>
            <p:cNvSpPr/>
            <p:nvPr/>
          </p:nvSpPr>
          <p:spPr>
            <a:xfrm>
              <a:off x="6300192" y="3429000"/>
              <a:ext cx="864096" cy="79208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>
              <a:off x="7164288" y="2996952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H="1">
              <a:off x="7668344" y="2852936"/>
              <a:ext cx="216024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8093_16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908720"/>
            <a:ext cx="2880320" cy="1920214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3347864" y="4437112"/>
            <a:ext cx="2880320" cy="1728192"/>
            <a:chOff x="5292080" y="2852936"/>
            <a:chExt cx="2880320" cy="1728192"/>
          </a:xfrm>
        </p:grpSpPr>
        <p:grpSp>
          <p:nvGrpSpPr>
            <p:cNvPr id="6" name="Группа 13"/>
            <p:cNvGrpSpPr/>
            <p:nvPr/>
          </p:nvGrpSpPr>
          <p:grpSpPr>
            <a:xfrm>
              <a:off x="5292080" y="3429000"/>
              <a:ext cx="1008112" cy="792088"/>
              <a:chOff x="3851920" y="1916832"/>
              <a:chExt cx="1008112" cy="792088"/>
            </a:xfrm>
          </p:grpSpPr>
          <p:sp>
            <p:nvSpPr>
              <p:cNvPr id="13" name="Прямоугольный треугольник 12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ый треугольник 13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" name="Группа 14"/>
            <p:cNvGrpSpPr/>
            <p:nvPr/>
          </p:nvGrpSpPr>
          <p:grpSpPr>
            <a:xfrm>
              <a:off x="7164288" y="3429000"/>
              <a:ext cx="1008112" cy="792088"/>
              <a:chOff x="3851920" y="1916832"/>
              <a:chExt cx="1008112" cy="792088"/>
            </a:xfrm>
          </p:grpSpPr>
          <p:sp>
            <p:nvSpPr>
              <p:cNvPr id="11" name="Прямоугольный треугольник 10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ый треугольник 11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6300192" y="3429000"/>
              <a:ext cx="864096" cy="79208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7164288" y="2996952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7668344" y="2852936"/>
              <a:ext cx="216024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Группа 14"/>
          <p:cNvGrpSpPr/>
          <p:nvPr/>
        </p:nvGrpSpPr>
        <p:grpSpPr>
          <a:xfrm>
            <a:off x="5004048" y="2852936"/>
            <a:ext cx="2880320" cy="1728192"/>
            <a:chOff x="5292080" y="2852936"/>
            <a:chExt cx="2880320" cy="1728192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5292080" y="3429000"/>
              <a:ext cx="1008112" cy="792088"/>
              <a:chOff x="3851920" y="1916832"/>
              <a:chExt cx="1008112" cy="792088"/>
            </a:xfrm>
          </p:grpSpPr>
          <p:sp>
            <p:nvSpPr>
              <p:cNvPr id="23" name="Прямоугольный треугольник 3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ый треугольник 23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" name="Группа 5"/>
            <p:cNvGrpSpPr/>
            <p:nvPr/>
          </p:nvGrpSpPr>
          <p:grpSpPr>
            <a:xfrm>
              <a:off x="7164288" y="3429000"/>
              <a:ext cx="1008112" cy="792088"/>
              <a:chOff x="3851920" y="1916832"/>
              <a:chExt cx="1008112" cy="792088"/>
            </a:xfrm>
          </p:grpSpPr>
          <p:sp>
            <p:nvSpPr>
              <p:cNvPr id="21" name="Прямоугольный треугольник 20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ый треугольник 21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Прямоугольник 17"/>
            <p:cNvSpPr/>
            <p:nvPr/>
          </p:nvSpPr>
          <p:spPr>
            <a:xfrm>
              <a:off x="6300192" y="3429000"/>
              <a:ext cx="864096" cy="79208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7164288" y="2996952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5868144" y="2852936"/>
              <a:ext cx="216024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/>
        </p:nvGrpSpPr>
        <p:grpSpPr>
          <a:xfrm>
            <a:off x="1259632" y="2924944"/>
            <a:ext cx="2880320" cy="1656184"/>
            <a:chOff x="5292080" y="2924944"/>
            <a:chExt cx="2880320" cy="1656184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5292080" y="3429000"/>
              <a:ext cx="1008112" cy="792088"/>
              <a:chOff x="3851920" y="1916832"/>
              <a:chExt cx="1008112" cy="792088"/>
            </a:xfrm>
          </p:grpSpPr>
          <p:sp>
            <p:nvSpPr>
              <p:cNvPr id="33" name="Прямоугольный треугольник 3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ый треугольник 33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7" name="Группа 5"/>
            <p:cNvGrpSpPr/>
            <p:nvPr/>
          </p:nvGrpSpPr>
          <p:grpSpPr>
            <a:xfrm>
              <a:off x="7164288" y="3429000"/>
              <a:ext cx="1008112" cy="792088"/>
              <a:chOff x="3851920" y="1916832"/>
              <a:chExt cx="1008112" cy="792088"/>
            </a:xfrm>
          </p:grpSpPr>
          <p:sp>
            <p:nvSpPr>
              <p:cNvPr id="31" name="Прямоугольный треугольник 30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ый треугольник 31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8" name="Прямоугольник 27"/>
            <p:cNvSpPr/>
            <p:nvPr/>
          </p:nvSpPr>
          <p:spPr>
            <a:xfrm>
              <a:off x="6300192" y="3429000"/>
              <a:ext cx="864096" cy="79208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>
              <a:off x="7164288" y="2996952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H="1">
              <a:off x="7668344" y="2924944"/>
              <a:ext cx="216024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Стрелка вправо с вырезом 34">
            <a:hlinkClick r:id="rId6" action="ppaction://hlinksldjump"/>
          </p:cNvPr>
          <p:cNvSpPr/>
          <p:nvPr/>
        </p:nvSpPr>
        <p:spPr>
          <a:xfrm>
            <a:off x="7164288" y="5661248"/>
            <a:ext cx="978408" cy="556640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45</Words>
  <Application>Microsoft Office PowerPoint</Application>
  <PresentationFormat>Экран (4:3)</PresentationFormat>
  <Paragraphs>22</Paragraphs>
  <Slides>12</Slides>
  <Notes>12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Подбери схему к слову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Подбери схему к слову</dc:title>
  <dc:creator>oxana</dc:creator>
  <cp:lastModifiedBy>Admin</cp:lastModifiedBy>
  <cp:revision>19</cp:revision>
  <dcterms:created xsi:type="dcterms:W3CDTF">2012-07-29T18:42:39Z</dcterms:created>
  <dcterms:modified xsi:type="dcterms:W3CDTF">2022-02-16T18:26:55Z</dcterms:modified>
</cp:coreProperties>
</file>